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10055E-5DE6-4890-99CE-DFC94524A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21E848E-577E-4683-B690-A9EDBE29E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3FD806D-F00A-4C51-BF7C-12A235A9A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59D10D-4698-4985-884E-96654A397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14CC0D-794B-4B26-93BF-3BA4F976C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8422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CA8772-2515-4155-8D2E-C17A40C3A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650D78C-0D00-4675-9145-67D0A6136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AF9BB1C-F3FC-46C0-A910-07C62A32E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28B354B-68E8-47CE-B722-6BB407180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FCA580D-9363-417F-A9A7-DB275F375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3319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6509F0E-FF12-41E3-8016-BF9824633A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4407B94-F9A6-4433-904B-2E2E5A7AA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6CFC2B9-4160-445A-8BFE-7657C7B66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6F0BA0F-35C0-4837-B5D9-035DA33AA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A4BF14-3F13-4E89-BC55-5B2B7D008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0275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118032-6086-4E72-8E68-8C2F68D78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E2F1056-B3B0-4265-893E-D373864AC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B7DEE93-903B-42C6-91B5-039528C15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192E516-51D7-44F8-93D3-0B0119EE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14CC183-F41C-46F3-BE77-65EBF04E8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220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A1DC04-EF74-4F50-A3E0-860BDABE1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741C763-1E05-476F-9BDD-72BCB61D0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292A961-FAF7-4742-815C-DD2AE4101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5600A01-627A-41B4-8866-691CC1899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67D6524-7E49-49F7-9A02-4CC340228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8956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56CA78-74D4-4625-9D59-D59846EE0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23F7DA7-3C63-41E8-9728-817EC548BA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0E82A0E-8991-4232-90B8-1B9E2913C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4C6B1D7-88CB-4A7E-B33B-702DDAB15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C04BAE7-B55F-4785-AAEB-A0240DC93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5021FB-384C-41E5-8C2D-0FEF7684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155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F07FCB-817F-4ED7-8640-DBF7CD61F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948F475-326C-4A50-B120-B858C88B0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1572144-2120-4A3A-8C11-FD3EC3375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661747B-F70F-45C6-97A7-432987BD90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1A93540-3912-424E-8066-D2D4736F8E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7162FE9-3551-41F5-9FC2-891A07168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2141F70-C78B-45D7-A311-9E9C79355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008B7C7-19CA-49CF-A75C-90A44B333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9812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D37632-9162-4113-8F2C-011F22318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CD73B48-8186-4541-9556-A57F29938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698B4EB-EBED-41BC-8BEF-0F866A184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3193CB5-2AEA-4453-A5E4-4BF98FA1B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6322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E7CCF34-F900-46E9-9A8D-49A7BDD63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8D73A40-7EF4-40D6-92EF-05B2F3BF7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2B1D16E-39B6-46D5-80BF-CBE7734DD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6138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4195DB-2849-4B33-BA6F-C43569172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DF92D2-FEED-4D53-8D1B-CA4D93DE3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12EE809-86EB-4703-B88E-B679913FF7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485EE14-044A-4903-A622-5E4596F0E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747F60-9699-4045-B71A-B5A7D47BA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3CA09C4-D2E2-4750-BEA3-57E3CAA3B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4416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84E4CC-36FA-4478-A1D9-51AB8AD83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DA86954-AA65-4F80-9E8B-E877071A3A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597C461-4C78-4F83-B9F1-D98BEC231A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AC55B6-9A45-4F8A-9598-0F4F414D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E606161-BF6C-4F7A-82C8-906435EE8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E9790CB-26E2-46D5-98EE-55D1717B7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33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FE875D7-2660-48FB-9C3D-651390278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BFAABF5-12BE-4C23-86E4-8D05CC123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D332348-DC6C-44B7-9E29-5D4695A7EC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B214D6-5548-4F41-9A20-C8D836FC5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65BB0CC-95ED-470E-9E2C-060CAFD76D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2474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66FC466-31B8-4CD2-95E8-F568CAE722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60" t="6713" r="19819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005E1A6-BC58-40EC-A43D-453D843F6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it-IT" sz="4800"/>
              <a:t>Progetto ING-SW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1FC29D1-82BB-4D67-BD59-40D66031B2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it-IT" sz="2000"/>
              <a:t>Alessandro Molesti</a:t>
            </a:r>
          </a:p>
          <a:p>
            <a:pPr algn="l"/>
            <a:r>
              <a:rPr lang="it-IT" sz="2000"/>
              <a:t>Marco Mandelli</a:t>
            </a:r>
          </a:p>
          <a:p>
            <a:pPr algn="l"/>
            <a:r>
              <a:rPr lang="it-IT" sz="2000"/>
              <a:t>Ottavio Mannarino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8846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402BE4-6B26-4E50-9A7C-12F458136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it-IT" sz="4000"/>
              <a:t>Funzionalitá e implementazione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C427BE4-C13B-4CF4-9277-EF46DEE731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299" b="1"/>
          <a:stretch/>
        </p:blipFill>
        <p:spPr>
          <a:xfrm>
            <a:off x="566928" y="2478024"/>
            <a:ext cx="6518863" cy="3694176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D7FB39-F6BE-4488-86D0-F85DD2D49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r>
              <a:rPr lang="it-IT" sz="1800" dirty="0"/>
              <a:t>2 o 3 giocatori</a:t>
            </a:r>
          </a:p>
          <a:p>
            <a:r>
              <a:rPr lang="it-IT" sz="1800" dirty="0"/>
              <a:t>Partite multiple</a:t>
            </a:r>
          </a:p>
          <a:p>
            <a:r>
              <a:rPr lang="it-IT" sz="1800" dirty="0"/>
              <a:t>Backup (JSON)</a:t>
            </a:r>
          </a:p>
          <a:p>
            <a:r>
              <a:rPr lang="it-IT" sz="1800" dirty="0"/>
              <a:t>Calcolo possibili azioni lato server, comunicate al client via </a:t>
            </a:r>
            <a:r>
              <a:rPr lang="it-IT" sz="1800" dirty="0" err="1"/>
              <a:t>socket</a:t>
            </a:r>
            <a:r>
              <a:rPr lang="it-IT" sz="1800" dirty="0"/>
              <a:t> e ricontrollate alla risposta</a:t>
            </a:r>
          </a:p>
          <a:p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3582735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402BE4-6B26-4E50-9A7C-12F458136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it-IT" sz="4000" dirty="0"/>
              <a:t>Interfaccia grafica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D7FB39-F6BE-4488-86D0-F85DD2D49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09" y="2591315"/>
            <a:ext cx="3872243" cy="3694176"/>
          </a:xfrm>
        </p:spPr>
        <p:txBody>
          <a:bodyPr anchor="ctr">
            <a:normAutofit/>
          </a:bodyPr>
          <a:lstStyle/>
          <a:p>
            <a:r>
              <a:rPr lang="it-IT" sz="1800" dirty="0"/>
              <a:t>Java FX 3D</a:t>
            </a:r>
          </a:p>
          <a:p>
            <a:r>
              <a:rPr lang="it-IT" sz="1800" dirty="0"/>
              <a:t>Animazioni (con funzioni native di JFX)</a:t>
            </a:r>
          </a:p>
          <a:p>
            <a:r>
              <a:rPr lang="it-IT" sz="1800" dirty="0"/>
              <a:t>Anti-Aliasing</a:t>
            </a:r>
          </a:p>
        </p:txBody>
      </p:sp>
      <p:pic>
        <p:nvPicPr>
          <p:cNvPr id="6" name="Immagine 5" descr="Immagine che contiene torta, tavolo, compleanno, decorato&#10;&#10;Descrizione generata automaticamente">
            <a:extLst>
              <a:ext uri="{FF2B5EF4-FFF2-40B4-BE49-F238E27FC236}">
                <a16:creationId xmlns:a16="http://schemas.microsoft.com/office/drawing/2014/main" id="{001987BD-4928-4355-8A1E-594C5FA85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410" y="2392068"/>
            <a:ext cx="6693198" cy="376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967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402BE4-6B26-4E50-9A7C-12F458136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it-IT" sz="4000" dirty="0"/>
              <a:t>3D models caching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D7FB39-F6BE-4488-86D0-F85DD2D49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0365" y="2560320"/>
            <a:ext cx="3872243" cy="3694176"/>
          </a:xfrm>
        </p:spPr>
        <p:txBody>
          <a:bodyPr anchor="ctr">
            <a:normAutofit/>
          </a:bodyPr>
          <a:lstStyle/>
          <a:p>
            <a:r>
              <a:rPr lang="it-IT" sz="1800" dirty="0"/>
              <a:t>Cache in RAM dei modelli 3d basato sulla libreria </a:t>
            </a:r>
            <a:r>
              <a:rPr lang="it-IT" sz="1800" dirty="0" err="1"/>
              <a:t>FXyz</a:t>
            </a:r>
            <a:endParaRPr lang="it-IT" sz="1800" dirty="0"/>
          </a:p>
          <a:p>
            <a:r>
              <a:rPr lang="it-IT" sz="1800" dirty="0"/>
              <a:t>Miglioramento di prestazioni misurato di circa 100 volte (da 10ms a 0.1ms per oggetto)</a:t>
            </a:r>
          </a:p>
          <a:p>
            <a:r>
              <a:rPr lang="it-IT" sz="1800" dirty="0"/>
              <a:t>Texture caching</a:t>
            </a:r>
          </a:p>
        </p:txBody>
      </p:sp>
      <p:pic>
        <p:nvPicPr>
          <p:cNvPr id="5" name="Immagine 4" descr="Immagine che contiene fotografia, diverso, mucchio, molti&#10;&#10;Descrizione generata automaticamente">
            <a:extLst>
              <a:ext uri="{FF2B5EF4-FFF2-40B4-BE49-F238E27FC236}">
                <a16:creationId xmlns:a16="http://schemas.microsoft.com/office/drawing/2014/main" id="{3E233637-B63B-4B85-9EDD-A18BA75AB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28" y="2602307"/>
            <a:ext cx="6403095" cy="361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28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81</Words>
  <Application>Microsoft Office PowerPoint</Application>
  <PresentationFormat>Widescreen</PresentationFormat>
  <Paragraphs>17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di Office</vt:lpstr>
      <vt:lpstr>Progetto ING-SW</vt:lpstr>
      <vt:lpstr>Funzionalitá e implementazione</vt:lpstr>
      <vt:lpstr>Interfaccia grafica</vt:lpstr>
      <vt:lpstr>3D models caching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ING-SW</dc:title>
  <dc:creator>marco mandelli</dc:creator>
  <cp:lastModifiedBy>marco mandelli</cp:lastModifiedBy>
  <cp:revision>2</cp:revision>
  <dcterms:created xsi:type="dcterms:W3CDTF">2020-06-25T13:57:53Z</dcterms:created>
  <dcterms:modified xsi:type="dcterms:W3CDTF">2020-06-25T14:13:32Z</dcterms:modified>
</cp:coreProperties>
</file>